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57" r:id="rId4"/>
    <p:sldId id="258" r:id="rId5"/>
    <p:sldId id="259" r:id="rId6"/>
    <p:sldId id="267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81000"/>
            <a:ext cx="8610600" cy="60198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Book Antiqua" pitchFamily="18" charset="0"/>
              </a:rPr>
              <a:t>               RUNGTA COLLEGE OF DENTAL    SCIENCES &amp; RESEARCH</a:t>
            </a:r>
            <a:r>
              <a:rPr lang="en-US" sz="3200" dirty="0" smtClean="0">
                <a:latin typeface="Book Antiqua" pitchFamily="18" charset="0"/>
              </a:rPr>
              <a:t/>
            </a:r>
            <a:br>
              <a:rPr lang="en-US" sz="3200" dirty="0" smtClean="0">
                <a:latin typeface="Book Antiqua" pitchFamily="18" charset="0"/>
              </a:rPr>
            </a:br>
            <a:r>
              <a:rPr lang="en-US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/>
            </a:r>
            <a:br>
              <a:rPr lang="en-US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en-U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/>
            </a:r>
            <a:br>
              <a:rPr lang="en-U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en-US" sz="2800" b="1" smtClean="0">
                <a:solidFill>
                  <a:srgbClr val="002060"/>
                </a:solidFill>
                <a:latin typeface="Arial" charset="0"/>
                <a:cs typeface="Arial" charset="0"/>
              </a:rPr>
              <a:t/>
            </a:r>
            <a:br>
              <a:rPr lang="en-US" sz="2800" b="1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en-US" sz="28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PNEUMONIA</a:t>
            </a:r>
            <a:r>
              <a:rPr lang="en-U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/>
            </a:r>
            <a:br>
              <a:rPr lang="en-U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en-U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/>
            </a:r>
            <a:br>
              <a:rPr lang="en-U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en-U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Department of Pharmacology</a:t>
            </a:r>
            <a:br>
              <a:rPr lang="en-U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en-U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/>
            </a:r>
            <a:br>
              <a:rPr lang="en-U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en-U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/>
            </a:r>
            <a:br>
              <a:rPr lang="en-U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endParaRPr lang="en-US" sz="2800" b="1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pic>
        <p:nvPicPr>
          <p:cNvPr id="205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1" r="15781"/>
          <a:stretch>
            <a:fillRect/>
          </a:stretch>
        </p:blipFill>
        <p:spPr bwMode="auto">
          <a:xfrm>
            <a:off x="0" y="0"/>
            <a:ext cx="18288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4262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DELL\Downloads\NUE-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457200"/>
            <a:ext cx="7467599" cy="5668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DELL\Downloads\NEU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4572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DELL\Downloads\NUE-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685800"/>
            <a:ext cx="8229600" cy="5440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DELL\Downloads\NUE-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381000"/>
            <a:ext cx="7543799" cy="5745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Rungta\Desktop\pnemoni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DELL\Downloads\NUE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57200"/>
            <a:ext cx="8153400" cy="541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51154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DELL\Downloads\NUE-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8922" y="533400"/>
            <a:ext cx="8046156" cy="55927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DELL\Downloads\NUE-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457200"/>
            <a:ext cx="76962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DELL\Downloads\NEU-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228600"/>
            <a:ext cx="7239000" cy="5897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DELL\Downloads\NUE-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381000"/>
            <a:ext cx="70104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DELL\Downloads\NUE-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381000"/>
            <a:ext cx="7315200" cy="5745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DELL\Downloads\NUE-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381000"/>
            <a:ext cx="7696199" cy="5745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DELL\Downloads\NUE-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381000"/>
            <a:ext cx="7162799" cy="5745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8</Words>
  <Application>Microsoft Office PowerPoint</Application>
  <PresentationFormat>On-screen Show (4:3)</PresentationFormat>
  <Paragraphs>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               RUNGTA COLLEGE OF DENTAL    SCIENCES &amp; RESEARCH    PNEUMONIA  Department of Pharmacology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hp</cp:lastModifiedBy>
  <cp:revision>6</cp:revision>
  <dcterms:created xsi:type="dcterms:W3CDTF">2006-08-16T00:00:00Z</dcterms:created>
  <dcterms:modified xsi:type="dcterms:W3CDTF">2023-04-18T10:08:15Z</dcterms:modified>
</cp:coreProperties>
</file>